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ED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142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CE5F315-9E4C-479D-B330-49A8C29555F6}" type="datetimeFigureOut">
              <a:rPr lang="nl-NL" smtClean="0"/>
              <a:t>28-9-2016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746E6B2-95D9-40AC-86CF-2CA5BE4BC81C}" type="slidenum">
              <a:rPr lang="nl-NL" smtClean="0"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1.6 Huisvesting voor paarden</a:t>
            </a:r>
            <a:endParaRPr lang="nl-NL" sz="44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800" dirty="0"/>
              <a:t>De huisvesting van paarden en pony’s die je als </a:t>
            </a:r>
            <a:r>
              <a:rPr lang="nl-NL" sz="2800" dirty="0">
                <a:solidFill>
                  <a:srgbClr val="FFC000"/>
                </a:solidFill>
              </a:rPr>
              <a:t>hobbydieren</a:t>
            </a:r>
            <a:r>
              <a:rPr lang="nl-NL" sz="2800" dirty="0"/>
              <a:t> houdt, is meestal </a:t>
            </a:r>
            <a:r>
              <a:rPr lang="nl-NL" sz="2800" dirty="0">
                <a:solidFill>
                  <a:srgbClr val="FFC000"/>
                </a:solidFill>
              </a:rPr>
              <a:t>anders</a:t>
            </a:r>
            <a:r>
              <a:rPr lang="nl-NL" sz="2800" dirty="0"/>
              <a:t> dan de huisvesting van paarden en pony’s op bedrijven en </a:t>
            </a:r>
            <a:r>
              <a:rPr lang="nl-NL" sz="2800" dirty="0">
                <a:solidFill>
                  <a:srgbClr val="FFC000"/>
                </a:solidFill>
              </a:rPr>
              <a:t>maneges</a:t>
            </a:r>
            <a:r>
              <a:rPr lang="nl-NL" sz="2800" dirty="0"/>
              <a:t>.</a:t>
            </a: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954016" cy="29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87044"/>
            <a:ext cx="3143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6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620688"/>
            <a:ext cx="7924800" cy="5094312"/>
          </a:xfrm>
        </p:spPr>
        <p:txBody>
          <a:bodyPr>
            <a:normAutofit/>
          </a:bodyPr>
          <a:lstStyle/>
          <a:p>
            <a:r>
              <a:rPr lang="nl-NL" sz="4800" u="sng" dirty="0"/>
              <a:t>Houtvezel:</a:t>
            </a:r>
            <a:endParaRPr lang="nl-NL" sz="4800" dirty="0"/>
          </a:p>
          <a:p>
            <a:pPr lvl="1"/>
            <a:r>
              <a:rPr lang="nl-NL" sz="3200" dirty="0"/>
              <a:t>geeft de minste hoeveelheid mest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54" y="4365104"/>
            <a:ext cx="305940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9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620688"/>
            <a:ext cx="7924800" cy="5094312"/>
          </a:xfrm>
        </p:spPr>
        <p:txBody>
          <a:bodyPr/>
          <a:lstStyle/>
          <a:p>
            <a:r>
              <a:rPr lang="nl-NL" sz="4400" u="sng" dirty="0"/>
              <a:t>Stro:</a:t>
            </a:r>
            <a:endParaRPr lang="nl-NL" sz="4400" dirty="0"/>
          </a:p>
          <a:p>
            <a:pPr lvl="1"/>
            <a:r>
              <a:rPr lang="nl-NL" sz="2800" dirty="0"/>
              <a:t>is aangenaam om op te liggen.</a:t>
            </a:r>
          </a:p>
          <a:p>
            <a:pPr lvl="1"/>
            <a:r>
              <a:rPr lang="nl-NL" sz="2800" dirty="0"/>
              <a:t>goedkoop </a:t>
            </a:r>
          </a:p>
          <a:p>
            <a:pPr lvl="1"/>
            <a:r>
              <a:rPr lang="nl-NL" sz="2800" dirty="0"/>
              <a:t>bied afleiding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76128"/>
            <a:ext cx="25336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0571"/>
            <a:ext cx="3821410" cy="270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5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7924800" cy="5338936"/>
          </a:xfrm>
        </p:spPr>
        <p:txBody>
          <a:bodyPr>
            <a:normAutofit/>
          </a:bodyPr>
          <a:lstStyle/>
          <a:p>
            <a:r>
              <a:rPr lang="nl-NL" sz="3200" dirty="0"/>
              <a:t>Andere bodembedekkers zijn:</a:t>
            </a:r>
          </a:p>
          <a:p>
            <a:pPr lvl="1"/>
            <a:r>
              <a:rPr lang="nl-NL" sz="3200" dirty="0"/>
              <a:t>vlas</a:t>
            </a:r>
          </a:p>
          <a:p>
            <a:pPr lvl="1"/>
            <a:r>
              <a:rPr lang="nl-NL" sz="3200" dirty="0"/>
              <a:t>hennepvezel</a:t>
            </a:r>
          </a:p>
          <a:p>
            <a:pPr lvl="1"/>
            <a:r>
              <a:rPr lang="nl-NL" sz="3200" dirty="0"/>
              <a:t>gehakseld koolzaadstro</a:t>
            </a:r>
          </a:p>
          <a:p>
            <a:pPr lvl="1"/>
            <a:r>
              <a:rPr lang="nl-NL" sz="3200" dirty="0"/>
              <a:t>papier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52" y="3225966"/>
            <a:ext cx="4207148" cy="315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0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404664"/>
            <a:ext cx="7924800" cy="5310336"/>
          </a:xfrm>
        </p:spPr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FF0000"/>
                </a:solidFill>
              </a:rPr>
              <a:t>Stand(s)</a:t>
            </a:r>
          </a:p>
          <a:p>
            <a:pPr lvl="1"/>
            <a:r>
              <a:rPr lang="nl-NL" sz="2800" dirty="0"/>
              <a:t>De dieren </a:t>
            </a:r>
            <a:r>
              <a:rPr lang="nl-NL" sz="2800" dirty="0">
                <a:solidFill>
                  <a:srgbClr val="FF0000"/>
                </a:solidFill>
              </a:rPr>
              <a:t>staan vast</a:t>
            </a:r>
            <a:r>
              <a:rPr lang="nl-NL" sz="2800" dirty="0"/>
              <a:t>, gescheiden door een schot of ‘boom”.</a:t>
            </a:r>
          </a:p>
          <a:p>
            <a:pPr lvl="1"/>
            <a:r>
              <a:rPr lang="nl-NL" sz="2800" dirty="0"/>
              <a:t>De dieren hebben </a:t>
            </a:r>
            <a:r>
              <a:rPr lang="nl-NL" sz="2800" dirty="0">
                <a:solidFill>
                  <a:srgbClr val="FF0000"/>
                </a:solidFill>
              </a:rPr>
              <a:t>weinig bewegingsvrijheid</a:t>
            </a:r>
            <a:r>
              <a:rPr lang="nl-NL" sz="2800" dirty="0"/>
              <a:t>. Relatieve </a:t>
            </a:r>
            <a:r>
              <a:rPr lang="nl-NL" sz="2800" dirty="0">
                <a:solidFill>
                  <a:srgbClr val="FF0000"/>
                </a:solidFill>
              </a:rPr>
              <a:t>goedkope</a:t>
            </a:r>
            <a:r>
              <a:rPr lang="nl-NL" sz="2800" dirty="0"/>
              <a:t> manier van huisvesten.</a:t>
            </a:r>
          </a:p>
          <a:p>
            <a:pPr lvl="1"/>
            <a:endParaRPr lang="nl-NL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77271"/>
            <a:ext cx="3096344" cy="3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781830"/>
            <a:ext cx="4379132" cy="291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30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404664"/>
            <a:ext cx="7924800" cy="5310336"/>
          </a:xfrm>
        </p:spPr>
        <p:txBody>
          <a:bodyPr/>
          <a:lstStyle/>
          <a:p>
            <a:r>
              <a:rPr lang="nl-NL" sz="3600" dirty="0" smtClean="0">
                <a:solidFill>
                  <a:srgbClr val="0070C0"/>
                </a:solidFill>
              </a:rPr>
              <a:t>Binnenboxen</a:t>
            </a:r>
          </a:p>
          <a:p>
            <a:pPr lvl="1"/>
            <a:r>
              <a:rPr lang="nl-NL" sz="2800" dirty="0" smtClean="0"/>
              <a:t>Het </a:t>
            </a:r>
            <a:r>
              <a:rPr lang="nl-NL" sz="2800" dirty="0"/>
              <a:t>zijn boxen </a:t>
            </a:r>
            <a:r>
              <a:rPr lang="nl-NL" sz="2800" dirty="0">
                <a:solidFill>
                  <a:srgbClr val="0070C0"/>
                </a:solidFill>
              </a:rPr>
              <a:t>in</a:t>
            </a:r>
            <a:r>
              <a:rPr lang="nl-NL" sz="2800" dirty="0"/>
              <a:t> een schuur, gebouw of manege.</a:t>
            </a:r>
          </a:p>
          <a:p>
            <a:pPr lvl="1"/>
            <a:r>
              <a:rPr lang="nl-NL" sz="2800" dirty="0"/>
              <a:t>Let op dat het stalklimaat goed is.</a:t>
            </a:r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23717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48756"/>
            <a:ext cx="4630057" cy="319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96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476672"/>
            <a:ext cx="7924800" cy="5238328"/>
          </a:xfrm>
        </p:spPr>
        <p:txBody>
          <a:bodyPr/>
          <a:lstStyle/>
          <a:p>
            <a:r>
              <a:rPr lang="nl-NL" sz="4400" dirty="0" smtClean="0">
                <a:solidFill>
                  <a:srgbClr val="00B050"/>
                </a:solidFill>
              </a:rPr>
              <a:t>Buitenboxen</a:t>
            </a:r>
          </a:p>
          <a:p>
            <a:pPr lvl="1"/>
            <a:r>
              <a:rPr lang="nl-NL" sz="2800" dirty="0"/>
              <a:t>De dieren hebben altijd beschikking over </a:t>
            </a:r>
            <a:r>
              <a:rPr lang="nl-NL" sz="2800" dirty="0">
                <a:solidFill>
                  <a:srgbClr val="00B050"/>
                </a:solidFill>
              </a:rPr>
              <a:t>frisse</a:t>
            </a:r>
            <a:r>
              <a:rPr lang="nl-NL" sz="2800" dirty="0"/>
              <a:t> lucht en een </a:t>
            </a:r>
            <a:r>
              <a:rPr lang="nl-NL" sz="2800" dirty="0">
                <a:solidFill>
                  <a:srgbClr val="00B050"/>
                </a:solidFill>
              </a:rPr>
              <a:t>uitkijk naar buiten</a:t>
            </a:r>
            <a:r>
              <a:rPr lang="nl-NL" sz="2800" dirty="0"/>
              <a:t>.</a:t>
            </a:r>
          </a:p>
          <a:p>
            <a:pPr lvl="1"/>
            <a:endParaRPr lang="nl-N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760640" cy="40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5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404664"/>
            <a:ext cx="7924800" cy="5310336"/>
          </a:xfrm>
        </p:spPr>
        <p:txBody>
          <a:bodyPr>
            <a:normAutofit/>
          </a:bodyPr>
          <a:lstStyle/>
          <a:p>
            <a:r>
              <a:rPr lang="nl-NL" sz="2800" dirty="0"/>
              <a:t>Paarden zijn gevoelig voor stof.</a:t>
            </a:r>
          </a:p>
          <a:p>
            <a:r>
              <a:rPr lang="nl-NL" sz="2800" b="1" dirty="0">
                <a:solidFill>
                  <a:srgbClr val="FFFF00"/>
                </a:solidFill>
              </a:rPr>
              <a:t>Welzijn</a:t>
            </a:r>
            <a:r>
              <a:rPr lang="nl-NL" sz="2800" dirty="0"/>
              <a:t> van de dieren wordt steeds </a:t>
            </a:r>
            <a:r>
              <a:rPr lang="nl-NL" sz="2800" dirty="0">
                <a:solidFill>
                  <a:srgbClr val="FFFF00"/>
                </a:solidFill>
              </a:rPr>
              <a:t>belangrijker</a:t>
            </a:r>
            <a:r>
              <a:rPr lang="nl-NL" sz="2800" dirty="0"/>
              <a:t> in de paardenwereld</a:t>
            </a:r>
            <a:r>
              <a:rPr lang="nl-NL" sz="2800" dirty="0" smtClean="0"/>
              <a:t>.</a:t>
            </a:r>
            <a:endParaRPr lang="nl-NL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2856"/>
            <a:ext cx="3034308" cy="227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15" y="4725144"/>
            <a:ext cx="2397750" cy="179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8949"/>
            <a:ext cx="4908195" cy="327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0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404664"/>
            <a:ext cx="7924800" cy="5310336"/>
          </a:xfrm>
        </p:spPr>
        <p:txBody>
          <a:bodyPr/>
          <a:lstStyle/>
          <a:p>
            <a:r>
              <a:rPr lang="nl-NL" sz="2800" dirty="0"/>
              <a:t>Een </a:t>
            </a:r>
            <a:r>
              <a:rPr lang="nl-NL" sz="2800" dirty="0">
                <a:solidFill>
                  <a:srgbClr val="92D050"/>
                </a:solidFill>
              </a:rPr>
              <a:t>actiefstal</a:t>
            </a:r>
            <a:r>
              <a:rPr lang="nl-NL" sz="2800" dirty="0"/>
              <a:t> is daar een voorbeeld van. </a:t>
            </a:r>
            <a:endParaRPr lang="nl-NL" sz="2800" dirty="0" smtClean="0"/>
          </a:p>
          <a:p>
            <a:r>
              <a:rPr lang="nl-NL" sz="2800" dirty="0" smtClean="0"/>
              <a:t>Minder </a:t>
            </a:r>
            <a:r>
              <a:rPr lang="nl-NL" sz="2800" dirty="0"/>
              <a:t>last van weven, kribbijten en </a:t>
            </a:r>
            <a:r>
              <a:rPr lang="nl-NL" sz="2800" dirty="0" err="1"/>
              <a:t>luchtzuigen</a:t>
            </a:r>
            <a:r>
              <a:rPr lang="nl-NL" sz="2800" dirty="0"/>
              <a:t> (stereotiepe gedragingen).</a:t>
            </a:r>
          </a:p>
          <a:p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347535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1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24800" cy="1008112"/>
          </a:xfrm>
        </p:spPr>
        <p:txBody>
          <a:bodyPr/>
          <a:lstStyle/>
          <a:p>
            <a:pPr algn="ctr"/>
            <a:r>
              <a:rPr lang="nl-NL" b="1" cap="none" dirty="0" smtClean="0"/>
              <a:t/>
            </a:r>
            <a:br>
              <a:rPr lang="nl-NL" b="1" cap="none" dirty="0" smtClean="0"/>
            </a:br>
            <a:r>
              <a:rPr lang="nl-NL" b="1" cap="none" dirty="0"/>
              <a:t/>
            </a:r>
            <a:br>
              <a:rPr lang="nl-NL" b="1" cap="none" dirty="0"/>
            </a:br>
            <a:r>
              <a:rPr lang="nl-NL" b="1" cap="none" dirty="0" smtClean="0"/>
              <a:t/>
            </a:r>
            <a:br>
              <a:rPr lang="nl-NL" b="1" cap="none" dirty="0" smtClean="0"/>
            </a:br>
            <a:r>
              <a:rPr lang="nl-NL" b="1" cap="none" dirty="0"/>
              <a:t/>
            </a:r>
            <a:br>
              <a:rPr lang="nl-NL" b="1" cap="none" dirty="0"/>
            </a:br>
            <a:r>
              <a:rPr lang="nl-NL" b="1" cap="none" dirty="0" smtClean="0"/>
              <a:t/>
            </a:r>
            <a:br>
              <a:rPr lang="nl-NL" b="1" cap="none" dirty="0" smtClean="0"/>
            </a:br>
            <a:r>
              <a:rPr lang="nl-NL" b="1" cap="none" dirty="0"/>
              <a:t/>
            </a:r>
            <a:br>
              <a:rPr lang="nl-NL" b="1" cap="none" dirty="0"/>
            </a:br>
            <a:r>
              <a:rPr lang="nl-NL" b="1" cap="none" dirty="0" smtClean="0"/>
              <a:t/>
            </a:r>
            <a:br>
              <a:rPr lang="nl-NL" b="1" cap="none" dirty="0" smtClean="0"/>
            </a:br>
            <a:r>
              <a:rPr lang="nl-NL" b="1" cap="none" dirty="0" smtClean="0"/>
              <a:t>Water- </a:t>
            </a:r>
            <a:r>
              <a:rPr lang="nl-NL" b="1" cap="none" dirty="0"/>
              <a:t>en voervoorziening bij paarden</a:t>
            </a:r>
            <a:r>
              <a:rPr lang="nl-NL" cap="none" dirty="0"/>
              <a:t/>
            </a:r>
            <a:br>
              <a:rPr lang="nl-NL" cap="none" dirty="0"/>
            </a:br>
            <a:endParaRPr lang="nl-NL" cap="non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1268760"/>
            <a:ext cx="7924800" cy="4446240"/>
          </a:xfrm>
        </p:spPr>
        <p:txBody>
          <a:bodyPr/>
          <a:lstStyle/>
          <a:p>
            <a:r>
              <a:rPr lang="nl-NL" sz="2800" dirty="0" smtClean="0"/>
              <a:t>Een </a:t>
            </a:r>
            <a:r>
              <a:rPr lang="nl-NL" sz="2800" dirty="0"/>
              <a:t>RVS-voerbak (roest-vrij-staal)plaats je meestal </a:t>
            </a:r>
            <a:r>
              <a:rPr lang="nl-NL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een hoek</a:t>
            </a:r>
            <a:r>
              <a:rPr lang="nl-NL" sz="2800" dirty="0"/>
              <a:t>, zodat je de voerbak van buitenaf </a:t>
            </a:r>
            <a:r>
              <a:rPr lang="nl-NL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makkelijk kan vullen.</a:t>
            </a:r>
          </a:p>
          <a:p>
            <a:r>
              <a:rPr lang="nl-NL" sz="2800" dirty="0"/>
              <a:t>De </a:t>
            </a:r>
            <a:r>
              <a:rPr lang="nl-NL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voerstang</a:t>
            </a:r>
            <a:r>
              <a:rPr lang="nl-NL" sz="2800" dirty="0"/>
              <a:t> in de voerbak </a:t>
            </a:r>
            <a:r>
              <a:rPr lang="nl-NL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voorkomt knoeien</a:t>
            </a:r>
            <a:r>
              <a:rPr lang="nl-NL" sz="2800" dirty="0"/>
              <a:t>.</a:t>
            </a:r>
          </a:p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235267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r="4541"/>
          <a:stretch/>
        </p:blipFill>
        <p:spPr bwMode="auto">
          <a:xfrm>
            <a:off x="817418" y="3429000"/>
            <a:ext cx="22028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8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476672"/>
            <a:ext cx="7924800" cy="5238328"/>
          </a:xfrm>
        </p:spPr>
        <p:txBody>
          <a:bodyPr/>
          <a:lstStyle/>
          <a:p>
            <a:r>
              <a:rPr lang="nl-NL" sz="2800" dirty="0"/>
              <a:t>De </a:t>
            </a:r>
            <a:r>
              <a:rPr lang="nl-NL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waterbak</a:t>
            </a:r>
            <a:r>
              <a:rPr lang="nl-NL" sz="2800" dirty="0"/>
              <a:t> komt aan de </a:t>
            </a:r>
            <a:r>
              <a:rPr lang="nl-NL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andere </a:t>
            </a:r>
            <a:r>
              <a:rPr lang="nl-NL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kant </a:t>
            </a:r>
            <a:r>
              <a:rPr lang="nl-NL" sz="2800" dirty="0"/>
              <a:t>van de box om </a:t>
            </a:r>
            <a:r>
              <a:rPr lang="nl-NL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vervuiling te voorkomen</a:t>
            </a:r>
            <a:r>
              <a:rPr lang="nl-NL" sz="2800" dirty="0" smtClean="0"/>
              <a:t>.</a:t>
            </a:r>
          </a:p>
          <a:p>
            <a:r>
              <a:rPr lang="nl-NL" sz="2800" dirty="0" smtClean="0"/>
              <a:t>Plaats een waterbak </a:t>
            </a:r>
            <a:r>
              <a:rPr lang="nl-NL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 een hoek </a:t>
            </a:r>
            <a:r>
              <a:rPr lang="nl-NL" sz="2800" dirty="0" smtClean="0"/>
              <a:t>om vernielen te voorkomen</a:t>
            </a:r>
            <a:endParaRPr lang="nl-NL" sz="2800" dirty="0"/>
          </a:p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88987"/>
            <a:ext cx="6096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800" cap="none" dirty="0" smtClean="0"/>
              <a:t>Strooisel</a:t>
            </a:r>
            <a:endParaRPr lang="nl-NL" sz="4800" cap="non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De bodem van een stal moet waterdicht zijn (beton). Dit </a:t>
            </a:r>
            <a:r>
              <a:rPr lang="nl-NL" sz="2800" dirty="0" err="1"/>
              <a:t>ivm</a:t>
            </a:r>
            <a:r>
              <a:rPr lang="nl-NL" sz="2800" dirty="0"/>
              <a:t> </a:t>
            </a:r>
            <a:r>
              <a:rPr lang="nl-NL" sz="2800" dirty="0" smtClean="0"/>
              <a:t>bodemverontreiniging.</a:t>
            </a:r>
            <a:endParaRPr lang="nl-NL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69214"/>
            <a:ext cx="4602088" cy="345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89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181</TotalTime>
  <Words>227</Words>
  <Application>Microsoft Office PowerPoint</Application>
  <PresentationFormat>Diavoorstelling (4:3)</PresentationFormat>
  <Paragraphs>32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Verdana</vt:lpstr>
      <vt:lpstr>Horizon</vt:lpstr>
      <vt:lpstr>1.6 Huisvesting voor paarden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Water- en voervoorziening bij paarden </vt:lpstr>
      <vt:lpstr>PowerPoint-presentatie</vt:lpstr>
      <vt:lpstr>Strooisel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1.5 Schapen en geiten</dc:title>
  <dc:creator>CE Steggink</dc:creator>
  <cp:lastModifiedBy>Nikki Pots</cp:lastModifiedBy>
  <cp:revision>17</cp:revision>
  <dcterms:created xsi:type="dcterms:W3CDTF">2015-09-13T19:53:31Z</dcterms:created>
  <dcterms:modified xsi:type="dcterms:W3CDTF">2016-09-28T09:24:51Z</dcterms:modified>
</cp:coreProperties>
</file>